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9" r:id="rId3"/>
    <p:sldId id="270" r:id="rId4"/>
    <p:sldId id="271" r:id="rId5"/>
    <p:sldId id="278" r:id="rId6"/>
    <p:sldId id="273" r:id="rId7"/>
    <p:sldId id="263" r:id="rId8"/>
    <p:sldId id="274" r:id="rId9"/>
    <p:sldId id="275" r:id="rId10"/>
    <p:sldId id="279" r:id="rId11"/>
    <p:sldId id="277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38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4/30/2014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7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4/30/2014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15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4/30/2014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15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4/30/2014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54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4/30/2014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4/30/2014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04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4/30/2014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96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4/30/2014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69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4/30/2014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26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4/30/2014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924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4/30/2014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00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4F79E0-83B1-4F5A-BB24-6ACB5575D13E}" type="datetimeFigureOut">
              <a:rPr lang="en-US" smtClean="0"/>
              <a:t>4/30/2014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26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140430meeting\sweep_all_LEU_num_1__window_1_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870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858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541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93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93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93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838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93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793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541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541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0</Words>
  <Application>Microsoft Office PowerPoint</Application>
  <PresentationFormat>On-screen Show (4:3)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Jaime Medina</dc:creator>
  <cp:lastModifiedBy>Jaime Medina</cp:lastModifiedBy>
  <cp:revision>3</cp:revision>
  <dcterms:created xsi:type="dcterms:W3CDTF">2014-04-30T17:40:27Z</dcterms:created>
  <dcterms:modified xsi:type="dcterms:W3CDTF">2014-04-30T18:14:54Z</dcterms:modified>
</cp:coreProperties>
</file>